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1"/>
  </p:normalViewPr>
  <p:slideViewPr>
    <p:cSldViewPr snapToGrid="0" snapToObjects="1">
      <p:cViewPr varScale="1">
        <p:scale>
          <a:sx n="104" d="100"/>
          <a:sy n="104" d="100"/>
        </p:scale>
        <p:origin x="3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College Board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Building a Brighter Future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734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state participation rates</a:t>
            </a:r>
          </a:p>
          <a:p>
            <a:r>
              <a:rPr lang="en-US" dirty="0" smtClean="0"/>
              <a:t>Review student performance in the verbal and math sections</a:t>
            </a:r>
          </a:p>
          <a:p>
            <a:r>
              <a:rPr lang="en-US" dirty="0" smtClean="0"/>
              <a:t>Determine whether the SAT utilization</a:t>
            </a:r>
          </a:p>
          <a:p>
            <a:r>
              <a:rPr lang="en-US" dirty="0" smtClean="0"/>
              <a:t>Determine which states need more marketing in order to increase sales</a:t>
            </a:r>
          </a:p>
          <a:p>
            <a:r>
              <a:rPr lang="en-US" dirty="0" smtClean="0"/>
              <a:t>Determine if the test needs to be restructured</a:t>
            </a:r>
          </a:p>
        </p:txBody>
      </p:sp>
    </p:spTree>
    <p:extLst>
      <p:ext uri="{BB962C8B-B14F-4D97-AF65-F5344CB8AC3E}">
        <p14:creationId xmlns:p14="http://schemas.microsoft.com/office/powerpoint/2010/main" val="90062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was collected from each state including Washington, DC to include the verbal and math averages, as well as, the state participation rate.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478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Summary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50609504"/>
              </p:ext>
            </p:extLst>
          </p:nvPr>
        </p:nvGraphicFramePr>
        <p:xfrm>
          <a:off x="677863" y="1606379"/>
          <a:ext cx="8775056" cy="4510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764"/>
                <a:gridCol w="2193764"/>
                <a:gridCol w="2193764"/>
                <a:gridCol w="2193764"/>
              </a:tblGrid>
              <a:tr h="501135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Rate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Verbal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Math</a:t>
                      </a:r>
                    </a:p>
                  </a:txBody>
                  <a:tcPr marL="12700" marR="12700" marT="12700" marB="0" anchor="b"/>
                </a:tc>
              </a:tr>
              <a:tr h="50113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count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52</a:t>
                      </a:r>
                    </a:p>
                  </a:txBody>
                  <a:tcPr marL="12700" marR="12700" marT="12700" marB="0" anchor="b"/>
                </a:tc>
              </a:tr>
              <a:tr h="50113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mean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37.153846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532.019231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531.5</a:t>
                      </a:r>
                    </a:p>
                  </a:txBody>
                  <a:tcPr marL="12700" marR="12700" marT="12700" marB="0" anchor="b"/>
                </a:tc>
              </a:tr>
              <a:tr h="50113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std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27.301788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33.236225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36.014975</a:t>
                      </a:r>
                    </a:p>
                  </a:txBody>
                  <a:tcPr marL="12700" marR="12700" marT="12700" marB="0" anchor="b"/>
                </a:tc>
              </a:tr>
              <a:tr h="50113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min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482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439</a:t>
                      </a:r>
                    </a:p>
                  </a:txBody>
                  <a:tcPr marL="12700" marR="12700" marT="12700" marB="0" anchor="b"/>
                </a:tc>
              </a:tr>
              <a:tr h="501135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25%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501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504</a:t>
                      </a:r>
                    </a:p>
                  </a:txBody>
                  <a:tcPr marL="12700" marR="12700" marT="12700" marB="0" anchor="b"/>
                </a:tc>
              </a:tr>
              <a:tr h="501135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50%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33.5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526.5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521</a:t>
                      </a:r>
                    </a:p>
                  </a:txBody>
                  <a:tcPr marL="12700" marR="12700" marT="12700" marB="0" anchor="b"/>
                </a:tc>
              </a:tr>
              <a:tr h="501135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75%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63.5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555.75</a:t>
                      </a:r>
                    </a:p>
                  </a:txBody>
                  <a:tcPr marL="12700" marR="12700" marT="12700" marB="0" anchor="b"/>
                </a:tc>
              </a:tr>
              <a:tr h="50113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max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82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593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603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0450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Summary</a:t>
            </a:r>
            <a:endParaRPr lang="en-US" dirty="0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64452155"/>
              </p:ext>
            </p:extLst>
          </p:nvPr>
        </p:nvGraphicFramePr>
        <p:xfrm>
          <a:off x="5089525" y="2160588"/>
          <a:ext cx="418465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2325"/>
                <a:gridCol w="2092325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Verbal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count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52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mean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532.019231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std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33.236225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min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482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25%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501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50%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526.5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75%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562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max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593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pic>
        <p:nvPicPr>
          <p:cNvPr id="12" name="Content Placeholder 11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7863" y="2240793"/>
            <a:ext cx="4183062" cy="372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4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Summary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17788295"/>
              </p:ext>
            </p:extLst>
          </p:nvPr>
        </p:nvGraphicFramePr>
        <p:xfrm>
          <a:off x="677863" y="2160588"/>
          <a:ext cx="4183062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1531"/>
                <a:gridCol w="2091531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Math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count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52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mean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531.5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std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36.014975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min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439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25%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504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50%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521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75%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555.75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max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603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89525" y="2240086"/>
            <a:ext cx="4184650" cy="3722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94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Summary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7863" y="2195689"/>
            <a:ext cx="4183062" cy="3811234"/>
          </a:xfrm>
          <a:prstGeom prst="rect">
            <a:avLst/>
          </a:prstGeom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3882007"/>
              </p:ext>
            </p:extLst>
          </p:nvPr>
        </p:nvGraphicFramePr>
        <p:xfrm>
          <a:off x="5089525" y="2160588"/>
          <a:ext cx="418465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2325"/>
                <a:gridCol w="2092325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Rate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count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52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mean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37.153846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std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27.301788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min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4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25%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9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50%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33.5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75%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63.5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max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82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3069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590534" y="370704"/>
            <a:ext cx="8293974" cy="588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423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The method of obtaining data from the states need to be revisited due to the low participation rates.</a:t>
            </a:r>
          </a:p>
          <a:p>
            <a:r>
              <a:rPr lang="en-US" dirty="0" smtClean="0"/>
              <a:t>Based on the data the SAT content should be restructured and tested to increase overall scores.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88117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92</TotalTime>
  <Words>216</Words>
  <Application>Microsoft Macintosh PowerPoint</Application>
  <PresentationFormat>Widescreen</PresentationFormat>
  <Paragraphs>105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Helvetica Neue</vt:lpstr>
      <vt:lpstr>Trebuchet MS</vt:lpstr>
      <vt:lpstr>Wingdings 3</vt:lpstr>
      <vt:lpstr>Arial</vt:lpstr>
      <vt:lpstr>Facet</vt:lpstr>
      <vt:lpstr>College Board</vt:lpstr>
      <vt:lpstr>Objectives</vt:lpstr>
      <vt:lpstr>Data Summary</vt:lpstr>
      <vt:lpstr>Data Summary</vt:lpstr>
      <vt:lpstr>Data Summary</vt:lpstr>
      <vt:lpstr>Data Summary</vt:lpstr>
      <vt:lpstr>Data Summary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Collage Board</dc:title>
  <dc:creator>David Ortiz</dc:creator>
  <cp:lastModifiedBy>David Ortiz</cp:lastModifiedBy>
  <cp:revision>7</cp:revision>
  <dcterms:created xsi:type="dcterms:W3CDTF">2017-03-20T10:54:14Z</dcterms:created>
  <dcterms:modified xsi:type="dcterms:W3CDTF">2017-03-20T12:26:45Z</dcterms:modified>
</cp:coreProperties>
</file>

<file path=docProps/thumbnail.jpeg>
</file>